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6"/>
  </p:notesMasterIdLst>
  <p:sldIdLst>
    <p:sldId id="257" r:id="rId5"/>
    <p:sldId id="282" r:id="rId6"/>
    <p:sldId id="281" r:id="rId7"/>
    <p:sldId id="263" r:id="rId8"/>
    <p:sldId id="272" r:id="rId9"/>
    <p:sldId id="267" r:id="rId10"/>
    <p:sldId id="10540" r:id="rId11"/>
    <p:sldId id="271" r:id="rId12"/>
    <p:sldId id="10539" r:id="rId13"/>
    <p:sldId id="265" r:id="rId14"/>
    <p:sldId id="286" r:id="rId15"/>
    <p:sldId id="287" r:id="rId16"/>
    <p:sldId id="283" r:id="rId17"/>
    <p:sldId id="10544" r:id="rId18"/>
    <p:sldId id="10543" r:id="rId19"/>
    <p:sldId id="284" r:id="rId20"/>
    <p:sldId id="10547" r:id="rId21"/>
    <p:sldId id="10548" r:id="rId22"/>
    <p:sldId id="261" r:id="rId23"/>
    <p:sldId id="10545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261"/>
            <p14:sldId id="1054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783" autoAdjust="0"/>
  </p:normalViewPr>
  <p:slideViewPr>
    <p:cSldViewPr snapToGrid="0">
      <p:cViewPr varScale="1">
        <p:scale>
          <a:sx n="79" d="100"/>
          <a:sy n="79" d="100"/>
        </p:scale>
        <p:origin x="114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aka.ms/migrate-to-3.0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8626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458" y="172376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243" y="2125663"/>
            <a:ext cx="2920245" cy="29202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hlinkClick r:id="rId3"/>
              </a:rPr>
              <a:t>aka.ms/migrate-to-3.0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11632</TotalTime>
  <Words>1439</Words>
  <Application>Microsoft Office PowerPoint</Application>
  <PresentationFormat>Widescreen</PresentationFormat>
  <Paragraphs>276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Blazor, gRPC, SignalR</vt:lpstr>
      <vt:lpstr>Other noteworthy features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279</cp:revision>
  <dcterms:created xsi:type="dcterms:W3CDTF">2019-09-29T03:01:46Z</dcterms:created>
  <dcterms:modified xsi:type="dcterms:W3CDTF">2019-10-16T02:24:26Z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